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88" r:id="rId2"/>
    <p:sldId id="289" r:id="rId3"/>
    <p:sldId id="290" r:id="rId4"/>
    <p:sldId id="291" r:id="rId5"/>
    <p:sldId id="292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36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07"/>
  </p:normalViewPr>
  <p:slideViewPr>
    <p:cSldViewPr snapToGrid="0" showGuides="1">
      <p:cViewPr varScale="1">
        <p:scale>
          <a:sx n="107" d="100"/>
          <a:sy n="107" d="100"/>
        </p:scale>
        <p:origin x="1664" y="168"/>
      </p:cViewPr>
      <p:guideLst>
        <p:guide orient="horz" pos="273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A3D1-50C0-B34E-93F2-7EF55AD49902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E616-B47E-5C48-9BE5-79DCF8761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55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A3D1-50C0-B34E-93F2-7EF55AD49902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E616-B47E-5C48-9BE5-79DCF8761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980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A3D1-50C0-B34E-93F2-7EF55AD49902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E616-B47E-5C48-9BE5-79DCF8761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25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A3D1-50C0-B34E-93F2-7EF55AD49902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E616-B47E-5C48-9BE5-79DCF8761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53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A3D1-50C0-B34E-93F2-7EF55AD49902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E616-B47E-5C48-9BE5-79DCF8761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33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A3D1-50C0-B34E-93F2-7EF55AD49902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E616-B47E-5C48-9BE5-79DCF8761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568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A3D1-50C0-B34E-93F2-7EF55AD49902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E616-B47E-5C48-9BE5-79DCF8761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591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A3D1-50C0-B34E-93F2-7EF55AD49902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E616-B47E-5C48-9BE5-79DCF8761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0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A3D1-50C0-B34E-93F2-7EF55AD49902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E616-B47E-5C48-9BE5-79DCF8761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35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A3D1-50C0-B34E-93F2-7EF55AD49902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E616-B47E-5C48-9BE5-79DCF8761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2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A3D1-50C0-B34E-93F2-7EF55AD49902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E616-B47E-5C48-9BE5-79DCF8761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88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8A3D1-50C0-B34E-93F2-7EF55AD49902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DE616-B47E-5C48-9BE5-79DCF8761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592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04" name="Content Placeholder 3" descr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796" y="0"/>
            <a:ext cx="9157797" cy="6859507"/>
          </a:xfrm>
          <a:prstGeom prst="rect">
            <a:avLst/>
          </a:prstGeom>
          <a:ln w="12700">
            <a:miter lim="400000"/>
          </a:ln>
        </p:spPr>
      </p:pic>
      <p:sp>
        <p:nvSpPr>
          <p:cNvPr id="3405" name="Rectangle 5"/>
          <p:cNvSpPr txBox="1"/>
          <p:nvPr/>
        </p:nvSpPr>
        <p:spPr>
          <a:xfrm>
            <a:off x="1331922" y="1804385"/>
            <a:ext cx="7748773" cy="8497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5400">
                <a:ln w="9525" cap="flat">
                  <a:solidFill>
                    <a:srgbClr val="C00000"/>
                  </a:solidFill>
                  <a:prstDash val="solid"/>
                  <a:round/>
                </a:ln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dirty="0"/>
              <a:t>Who Is There Like You</a:t>
            </a:r>
          </a:p>
        </p:txBody>
      </p:sp>
      <p:sp>
        <p:nvSpPr>
          <p:cNvPr id="3406" name="Rectangle 2"/>
          <p:cNvSpPr txBox="1"/>
          <p:nvPr/>
        </p:nvSpPr>
        <p:spPr>
          <a:xfrm>
            <a:off x="460424" y="509267"/>
            <a:ext cx="8223152" cy="1259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lnSpc>
                <a:spcPct val="150000"/>
              </a:lnSpc>
              <a:defRPr sz="6600">
                <a:ln w="9525" cap="flat">
                  <a:solidFill>
                    <a:srgbClr val="006600"/>
                  </a:solidFill>
                  <a:prstDash val="solid"/>
                  <a:round/>
                </a:ln>
                <a:solidFill>
                  <a:srgbClr val="7030A0"/>
                </a:solidFill>
                <a:latin typeface="KaiTi"/>
                <a:ea typeface="KaiTi"/>
                <a:cs typeface="KaiTi"/>
                <a:sym typeface="KaiTi"/>
              </a:defRPr>
            </a:lvl1pPr>
          </a:lstStyle>
          <a:p>
            <a:r>
              <a:rPr dirty="0" err="1"/>
              <a:t>主啊，有誰能像祢</a:t>
            </a:r>
            <a:endParaRPr dirty="0"/>
          </a:p>
        </p:txBody>
      </p:sp>
      <p:pic>
        <p:nvPicPr>
          <p:cNvPr id="3407" name="Picture 8" descr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064" y="3115516"/>
            <a:ext cx="3140966" cy="2019193"/>
          </a:xfrm>
          <a:prstGeom prst="rect">
            <a:avLst/>
          </a:prstGeom>
          <a:ln w="12700">
            <a:miter lim="400000"/>
          </a:ln>
        </p:spPr>
      </p:pic>
      <p:pic>
        <p:nvPicPr>
          <p:cNvPr id="3408" name="Picture 12" descr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1419" y="4337565"/>
            <a:ext cx="3642529" cy="203981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10" name="Picture 5" descr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4" y="-594"/>
            <a:ext cx="9144794" cy="6858594"/>
          </a:xfrm>
          <a:prstGeom prst="rect">
            <a:avLst/>
          </a:prstGeom>
          <a:ln w="12700">
            <a:miter lim="400000"/>
          </a:ln>
        </p:spPr>
      </p:pic>
      <p:sp>
        <p:nvSpPr>
          <p:cNvPr id="3411" name="Rectangle 6"/>
          <p:cNvSpPr txBox="1"/>
          <p:nvPr/>
        </p:nvSpPr>
        <p:spPr>
          <a:xfrm>
            <a:off x="102869" y="4290897"/>
            <a:ext cx="8938262" cy="19035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3100">
                <a:ln w="9525" cap="flat">
                  <a:solidFill>
                    <a:srgbClr val="006600"/>
                  </a:solidFill>
                  <a:prstDash val="solid"/>
                  <a:round/>
                </a:ln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All my life is full of Your grace</a:t>
            </a:r>
          </a:p>
          <a:p>
            <a:pPr algn="ctr">
              <a:defRPr sz="3100">
                <a:ln w="9525" cap="flat">
                  <a:solidFill>
                    <a:srgbClr val="006600"/>
                  </a:solidFill>
                  <a:prstDash val="solid"/>
                  <a:round/>
                </a:ln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At Your banquet, You save me a place</a:t>
            </a:r>
          </a:p>
          <a:p>
            <a:pPr algn="ctr">
              <a:defRPr sz="3100">
                <a:ln w="9525" cap="flat">
                  <a:solidFill>
                    <a:srgbClr val="006600"/>
                  </a:solidFill>
                  <a:prstDash val="solid"/>
                  <a:round/>
                </a:ln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These are wonders, that I can ne'er repay</a:t>
            </a:r>
          </a:p>
          <a:p>
            <a:pPr algn="ctr">
              <a:defRPr sz="3100">
                <a:ln w="9525" cap="flat">
                  <a:solidFill>
                    <a:srgbClr val="006600"/>
                  </a:solidFill>
                  <a:prstDash val="solid"/>
                  <a:round/>
                </a:ln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They are more than all words can say</a:t>
            </a:r>
          </a:p>
        </p:txBody>
      </p:sp>
      <p:sp>
        <p:nvSpPr>
          <p:cNvPr id="3412" name="Rectangle 7"/>
          <p:cNvSpPr txBox="1"/>
          <p:nvPr/>
        </p:nvSpPr>
        <p:spPr>
          <a:xfrm>
            <a:off x="334538" y="330825"/>
            <a:ext cx="8474924" cy="430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5900">
                <a:ln w="9525" cap="flat">
                  <a:solidFill>
                    <a:srgbClr val="C00000"/>
                  </a:solidFill>
                  <a:prstDash val="solid"/>
                  <a:round/>
                </a:ln>
                <a:latin typeface="KaiTi"/>
                <a:ea typeface="KaiTi"/>
                <a:cs typeface="KaiTi"/>
                <a:sym typeface="KaiTi"/>
              </a:defRPr>
            </a:pPr>
            <a:r>
              <a:t>祢常為我擺設筵席</a:t>
            </a:r>
          </a:p>
          <a:p>
            <a:pPr algn="ctr">
              <a:defRPr sz="5900">
                <a:ln w="9525" cap="flat">
                  <a:solidFill>
                    <a:srgbClr val="C00000"/>
                  </a:solidFill>
                  <a:prstDash val="solid"/>
                  <a:round/>
                </a:ln>
                <a:latin typeface="KaiTi"/>
                <a:ea typeface="KaiTi"/>
                <a:cs typeface="KaiTi"/>
                <a:sym typeface="KaiTi"/>
              </a:defRPr>
            </a:pPr>
            <a:r>
              <a:t>我的生命充滿驚喜</a:t>
            </a:r>
          </a:p>
          <a:p>
            <a:pPr algn="ctr">
              <a:defRPr sz="5900">
                <a:ln w="9525" cap="flat">
                  <a:solidFill>
                    <a:srgbClr val="C00000"/>
                  </a:solidFill>
                  <a:prstDash val="solid"/>
                  <a:round/>
                </a:ln>
                <a:latin typeface="KaiTi"/>
                <a:ea typeface="KaiTi"/>
                <a:cs typeface="KaiTi"/>
                <a:sym typeface="KaiTi"/>
              </a:defRPr>
            </a:pPr>
            <a:r>
              <a:t>我有何能報答祢的厚恩</a:t>
            </a:r>
          </a:p>
          <a:p>
            <a:pPr algn="ctr">
              <a:defRPr sz="5900">
                <a:ln w="9525" cap="flat">
                  <a:solidFill>
                    <a:srgbClr val="C00000"/>
                  </a:solidFill>
                  <a:prstDash val="solid"/>
                  <a:round/>
                </a:ln>
                <a:latin typeface="KaiTi"/>
                <a:ea typeface="KaiTi"/>
                <a:cs typeface="KaiTi"/>
                <a:sym typeface="KaiTi"/>
              </a:defRPr>
            </a:pPr>
            <a:r>
              <a:t>千言萬語也述說不盡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14" name="Picture 5" descr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4" y="-594"/>
            <a:ext cx="9144794" cy="6858594"/>
          </a:xfrm>
          <a:prstGeom prst="rect">
            <a:avLst/>
          </a:prstGeom>
          <a:ln w="12700">
            <a:miter lim="400000"/>
          </a:ln>
        </p:spPr>
      </p:pic>
      <p:sp>
        <p:nvSpPr>
          <p:cNvPr id="3415" name="Rectangle 6"/>
          <p:cNvSpPr txBox="1"/>
          <p:nvPr/>
        </p:nvSpPr>
        <p:spPr>
          <a:xfrm>
            <a:off x="-5080" y="4236797"/>
            <a:ext cx="8938262" cy="1802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3000">
                <a:ln w="9525" cap="flat">
                  <a:solidFill>
                    <a:srgbClr val="006600"/>
                  </a:solidFill>
                  <a:prstDash val="solid"/>
                  <a:round/>
                </a:ln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What am I that You would take note</a:t>
            </a:r>
          </a:p>
          <a:p>
            <a:pPr algn="ctr">
              <a:defRPr sz="3000">
                <a:ln w="9525" cap="flat">
                  <a:solidFill>
                    <a:srgbClr val="006600"/>
                  </a:solidFill>
                  <a:prstDash val="solid"/>
                  <a:round/>
                </a:ln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What am I, Lord, that You'd love me so</a:t>
            </a:r>
          </a:p>
          <a:p>
            <a:pPr algn="ctr">
              <a:defRPr sz="3000">
                <a:ln w="9525" cap="flat">
                  <a:solidFill>
                    <a:srgbClr val="006600"/>
                  </a:solidFill>
                  <a:prstDash val="solid"/>
                  <a:round/>
                </a:ln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By Your richness, in You my life o'er flows</a:t>
            </a:r>
          </a:p>
          <a:p>
            <a:pPr algn="ctr">
              <a:defRPr sz="3000">
                <a:ln w="9525" cap="flat">
                  <a:solidFill>
                    <a:srgbClr val="006600"/>
                  </a:solidFill>
                  <a:prstDash val="solid"/>
                  <a:round/>
                </a:ln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Any greater joy I don't know</a:t>
            </a:r>
          </a:p>
        </p:txBody>
      </p:sp>
      <p:sp>
        <p:nvSpPr>
          <p:cNvPr id="3416" name="Rectangle 7"/>
          <p:cNvSpPr txBox="1"/>
          <p:nvPr/>
        </p:nvSpPr>
        <p:spPr>
          <a:xfrm>
            <a:off x="373732" y="176038"/>
            <a:ext cx="8494273" cy="435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6000">
                <a:ln w="9525" cap="flat">
                  <a:solidFill>
                    <a:srgbClr val="C00000"/>
                  </a:solidFill>
                  <a:prstDash val="solid"/>
                  <a:round/>
                </a:ln>
                <a:latin typeface="KaiTi"/>
                <a:ea typeface="KaiTi"/>
                <a:cs typeface="KaiTi"/>
                <a:sym typeface="KaiTi"/>
              </a:defRPr>
            </a:pPr>
            <a:r>
              <a:t>我是誰祢如此眷顧</a:t>
            </a:r>
          </a:p>
          <a:p>
            <a:pPr algn="ctr">
              <a:defRPr sz="6000">
                <a:ln w="9525" cap="flat">
                  <a:solidFill>
                    <a:srgbClr val="C00000"/>
                  </a:solidFill>
                  <a:prstDash val="solid"/>
                  <a:round/>
                </a:ln>
                <a:latin typeface="KaiTi"/>
                <a:ea typeface="KaiTi"/>
                <a:cs typeface="KaiTi"/>
                <a:sym typeface="KaiTi"/>
              </a:defRPr>
            </a:pPr>
            <a:r>
              <a:t>寧處貧窮使我富足</a:t>
            </a:r>
          </a:p>
          <a:p>
            <a:pPr algn="ctr">
              <a:defRPr sz="6000">
                <a:ln w="9525" cap="flat">
                  <a:solidFill>
                    <a:srgbClr val="C00000"/>
                  </a:solidFill>
                  <a:prstDash val="solid"/>
                  <a:round/>
                </a:ln>
                <a:latin typeface="KaiTi"/>
                <a:ea typeface="KaiTi"/>
                <a:cs typeface="KaiTi"/>
                <a:sym typeface="KaiTi"/>
              </a:defRPr>
            </a:pPr>
            <a:r>
              <a:t>我算什麼祢竟這樣愛我</a:t>
            </a:r>
          </a:p>
          <a:p>
            <a:pPr algn="ctr">
              <a:defRPr sz="6000">
                <a:ln w="9525" cap="flat">
                  <a:solidFill>
                    <a:srgbClr val="C00000"/>
                  </a:solidFill>
                  <a:prstDash val="solid"/>
                  <a:round/>
                </a:ln>
                <a:latin typeface="KaiTi"/>
                <a:ea typeface="KaiTi"/>
                <a:cs typeface="KaiTi"/>
                <a:sym typeface="KaiTi"/>
              </a:defRPr>
            </a:pPr>
            <a:r>
              <a:t>除祢以外我還求什麼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18" name="Picture 5" descr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4" y="-594"/>
            <a:ext cx="9144794" cy="6858594"/>
          </a:xfrm>
          <a:prstGeom prst="rect">
            <a:avLst/>
          </a:prstGeom>
          <a:ln w="12700">
            <a:miter lim="400000"/>
          </a:ln>
        </p:spPr>
      </p:pic>
      <p:sp>
        <p:nvSpPr>
          <p:cNvPr id="3419" name="Rectangle 6"/>
          <p:cNvSpPr txBox="1"/>
          <p:nvPr/>
        </p:nvSpPr>
        <p:spPr>
          <a:xfrm>
            <a:off x="102869" y="4212386"/>
            <a:ext cx="8938262" cy="1802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3000" b="1">
                <a:ln w="9525" cap="flat">
                  <a:solidFill>
                    <a:srgbClr val="006600"/>
                  </a:solidFill>
                  <a:prstDash val="solid"/>
                  <a:round/>
                </a:ln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I‘ll ever praise You, give glory to You</a:t>
            </a:r>
          </a:p>
          <a:p>
            <a:pPr algn="ctr">
              <a:defRPr sz="3000" b="1">
                <a:ln w="9525" cap="flat">
                  <a:solidFill>
                    <a:srgbClr val="006600"/>
                  </a:solidFill>
                  <a:prstDash val="solid"/>
                  <a:round/>
                </a:ln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For who is there like You</a:t>
            </a:r>
          </a:p>
          <a:p>
            <a:pPr algn="ctr">
              <a:defRPr sz="3000" b="1">
                <a:ln w="9525" cap="flat">
                  <a:solidFill>
                    <a:srgbClr val="006600"/>
                  </a:solidFill>
                  <a:prstDash val="solid"/>
                  <a:round/>
                </a:ln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Yes, Lord, I praise You, give glory to You</a:t>
            </a:r>
          </a:p>
          <a:p>
            <a:pPr algn="ctr">
              <a:defRPr sz="3000" b="1">
                <a:ln w="9525" cap="flat">
                  <a:solidFill>
                    <a:srgbClr val="006600"/>
                  </a:solidFill>
                  <a:prstDash val="solid"/>
                  <a:round/>
                </a:ln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All my life, I'll serve only You</a:t>
            </a:r>
          </a:p>
        </p:txBody>
      </p:sp>
      <p:sp>
        <p:nvSpPr>
          <p:cNvPr id="3420" name="Rectangle 7"/>
          <p:cNvSpPr txBox="1"/>
          <p:nvPr/>
        </p:nvSpPr>
        <p:spPr>
          <a:xfrm>
            <a:off x="45323" y="546099"/>
            <a:ext cx="9053354" cy="4003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5500">
                <a:ln w="9525" cap="flat">
                  <a:solidFill>
                    <a:srgbClr val="C00000"/>
                  </a:solidFill>
                  <a:prstDash val="solid"/>
                  <a:round/>
                </a:ln>
                <a:latin typeface="KaiTi"/>
                <a:ea typeface="KaiTi"/>
                <a:cs typeface="KaiTi"/>
                <a:sym typeface="KaiTi"/>
              </a:defRPr>
            </a:pPr>
            <a:r>
              <a:t>主，我讚美祢，一生歌頌祢</a:t>
            </a:r>
          </a:p>
          <a:p>
            <a:pPr algn="ctr">
              <a:defRPr sz="5500">
                <a:ln w="9525" cap="flat">
                  <a:solidFill>
                    <a:srgbClr val="C00000"/>
                  </a:solidFill>
                  <a:prstDash val="solid"/>
                  <a:round/>
                </a:ln>
                <a:latin typeface="KaiTi"/>
                <a:ea typeface="KaiTi"/>
                <a:cs typeface="KaiTi"/>
                <a:sym typeface="KaiTi"/>
              </a:defRPr>
            </a:pPr>
            <a:r>
              <a:t>主啊，有誰能像祢</a:t>
            </a:r>
          </a:p>
          <a:p>
            <a:pPr algn="ctr">
              <a:defRPr sz="5500">
                <a:ln w="9525" cap="flat">
                  <a:solidFill>
                    <a:srgbClr val="C00000"/>
                  </a:solidFill>
                  <a:prstDash val="solid"/>
                  <a:round/>
                </a:ln>
                <a:latin typeface="KaiTi"/>
                <a:ea typeface="KaiTi"/>
                <a:cs typeface="KaiTi"/>
                <a:sym typeface="KaiTi"/>
              </a:defRPr>
            </a:pPr>
            <a:r>
              <a:t>主，我敬拜祢，滿心感謝祢</a:t>
            </a:r>
          </a:p>
          <a:p>
            <a:pPr algn="ctr">
              <a:defRPr sz="5500">
                <a:ln w="9525" cap="flat">
                  <a:solidFill>
                    <a:srgbClr val="C00000"/>
                  </a:solidFill>
                  <a:prstDash val="solid"/>
                  <a:round/>
                </a:ln>
                <a:latin typeface="KaiTi"/>
                <a:ea typeface="KaiTi"/>
                <a:cs typeface="KaiTi"/>
                <a:sym typeface="KaiTi"/>
              </a:defRPr>
            </a:pPr>
            <a:r>
              <a:t>唯願一生事奉祢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22" name="Picture 5" descr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4" y="-594"/>
            <a:ext cx="9144794" cy="6858594"/>
          </a:xfrm>
          <a:prstGeom prst="rect">
            <a:avLst/>
          </a:prstGeom>
          <a:ln w="12700">
            <a:miter lim="400000"/>
          </a:ln>
        </p:spPr>
      </p:pic>
      <p:sp>
        <p:nvSpPr>
          <p:cNvPr id="3423" name="Rectangle 6"/>
          <p:cNvSpPr txBox="1"/>
          <p:nvPr/>
        </p:nvSpPr>
        <p:spPr>
          <a:xfrm>
            <a:off x="45720" y="4198368"/>
            <a:ext cx="8938262" cy="1802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3000">
                <a:ln w="9525" cap="flat">
                  <a:solidFill>
                    <a:srgbClr val="006600"/>
                  </a:solidFill>
                  <a:prstDash val="solid"/>
                  <a:round/>
                </a:ln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What am I that You would take note</a:t>
            </a:r>
          </a:p>
          <a:p>
            <a:pPr algn="ctr">
              <a:defRPr sz="3000">
                <a:ln w="9525" cap="flat">
                  <a:solidFill>
                    <a:srgbClr val="006600"/>
                  </a:solidFill>
                  <a:prstDash val="solid"/>
                  <a:round/>
                </a:ln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What am I, Lord, that You'd love me so</a:t>
            </a:r>
          </a:p>
          <a:p>
            <a:pPr algn="ctr">
              <a:defRPr sz="3000">
                <a:ln w="9525" cap="flat">
                  <a:solidFill>
                    <a:srgbClr val="006600"/>
                  </a:solidFill>
                  <a:prstDash val="solid"/>
                  <a:round/>
                </a:ln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By Your richness, in You my life o'er flows</a:t>
            </a:r>
          </a:p>
          <a:p>
            <a:pPr algn="ctr">
              <a:defRPr sz="3000">
                <a:ln w="9525" cap="flat">
                  <a:solidFill>
                    <a:srgbClr val="006600"/>
                  </a:solidFill>
                  <a:prstDash val="solid"/>
                  <a:round/>
                </a:ln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Any greater joy I don't know</a:t>
            </a:r>
          </a:p>
        </p:txBody>
      </p:sp>
      <p:sp>
        <p:nvSpPr>
          <p:cNvPr id="3424" name="Rectangle 7"/>
          <p:cNvSpPr txBox="1"/>
          <p:nvPr/>
        </p:nvSpPr>
        <p:spPr>
          <a:xfrm>
            <a:off x="186753" y="226838"/>
            <a:ext cx="8656197" cy="4358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6000">
                <a:ln w="9525" cap="flat">
                  <a:solidFill>
                    <a:srgbClr val="C00000"/>
                  </a:solidFill>
                  <a:prstDash val="solid"/>
                  <a:round/>
                </a:ln>
                <a:latin typeface="KaiTi"/>
                <a:ea typeface="KaiTi"/>
                <a:cs typeface="KaiTi"/>
                <a:sym typeface="KaiTi"/>
              </a:defRPr>
            </a:pPr>
            <a:r>
              <a:t>我是誰祢如此眷顧</a:t>
            </a:r>
          </a:p>
          <a:p>
            <a:pPr algn="ctr">
              <a:defRPr sz="6000">
                <a:ln w="9525" cap="flat">
                  <a:solidFill>
                    <a:srgbClr val="C00000"/>
                  </a:solidFill>
                  <a:prstDash val="solid"/>
                  <a:round/>
                </a:ln>
                <a:latin typeface="KaiTi"/>
                <a:ea typeface="KaiTi"/>
                <a:cs typeface="KaiTi"/>
                <a:sym typeface="KaiTi"/>
              </a:defRPr>
            </a:pPr>
            <a:r>
              <a:t>寧處貧窮使我富足</a:t>
            </a:r>
          </a:p>
          <a:p>
            <a:pPr algn="ctr">
              <a:defRPr sz="6000">
                <a:ln w="9525" cap="flat">
                  <a:solidFill>
                    <a:srgbClr val="C00000"/>
                  </a:solidFill>
                  <a:prstDash val="solid"/>
                  <a:round/>
                </a:ln>
                <a:latin typeface="KaiTi"/>
                <a:ea typeface="KaiTi"/>
                <a:cs typeface="KaiTi"/>
                <a:sym typeface="KaiTi"/>
              </a:defRPr>
            </a:pPr>
            <a:r>
              <a:t>我算什麼祢竟這樣愛我</a:t>
            </a:r>
          </a:p>
          <a:p>
            <a:pPr algn="ctr">
              <a:defRPr sz="6000">
                <a:ln w="9525" cap="flat">
                  <a:solidFill>
                    <a:srgbClr val="C00000"/>
                  </a:solidFill>
                  <a:prstDash val="solid"/>
                  <a:round/>
                </a:ln>
                <a:latin typeface="KaiTi"/>
                <a:ea typeface="KaiTi"/>
                <a:cs typeface="KaiTi"/>
                <a:sym typeface="KaiTi"/>
              </a:defRPr>
            </a:pPr>
            <a:r>
              <a:t>除祢以外我還求什麼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26" name="Picture 5" descr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4" y="-594"/>
            <a:ext cx="9144794" cy="6858594"/>
          </a:xfrm>
          <a:prstGeom prst="rect">
            <a:avLst/>
          </a:prstGeom>
          <a:ln w="12700">
            <a:miter lim="400000"/>
          </a:ln>
        </p:spPr>
      </p:pic>
      <p:sp>
        <p:nvSpPr>
          <p:cNvPr id="3427" name="Rectangle 6"/>
          <p:cNvSpPr txBox="1"/>
          <p:nvPr/>
        </p:nvSpPr>
        <p:spPr>
          <a:xfrm>
            <a:off x="102869" y="4215684"/>
            <a:ext cx="8938262" cy="1802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3000" b="1">
                <a:ln w="9525" cap="flat">
                  <a:solidFill>
                    <a:srgbClr val="006600"/>
                  </a:solidFill>
                  <a:prstDash val="solid"/>
                  <a:round/>
                </a:ln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I‘ll ever praise You, give glory to You</a:t>
            </a:r>
          </a:p>
          <a:p>
            <a:pPr algn="ctr">
              <a:defRPr sz="3000" b="1">
                <a:ln w="9525" cap="flat">
                  <a:solidFill>
                    <a:srgbClr val="006600"/>
                  </a:solidFill>
                  <a:prstDash val="solid"/>
                  <a:round/>
                </a:ln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For who is there like You</a:t>
            </a:r>
          </a:p>
          <a:p>
            <a:pPr algn="ctr">
              <a:defRPr sz="3000" b="1">
                <a:ln w="9525" cap="flat">
                  <a:solidFill>
                    <a:srgbClr val="006600"/>
                  </a:solidFill>
                  <a:prstDash val="solid"/>
                  <a:round/>
                </a:ln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Yes, Lord, I praise You, give glory to You</a:t>
            </a:r>
          </a:p>
          <a:p>
            <a:pPr algn="ctr">
              <a:defRPr sz="3000" b="1">
                <a:ln w="9525" cap="flat">
                  <a:solidFill>
                    <a:srgbClr val="006600"/>
                  </a:solidFill>
                  <a:prstDash val="solid"/>
                  <a:round/>
                </a:ln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All my life, I'll serve only You </a:t>
            </a:r>
          </a:p>
        </p:txBody>
      </p:sp>
      <p:sp>
        <p:nvSpPr>
          <p:cNvPr id="3428" name="Rectangle 7"/>
          <p:cNvSpPr txBox="1"/>
          <p:nvPr/>
        </p:nvSpPr>
        <p:spPr>
          <a:xfrm>
            <a:off x="45323" y="647699"/>
            <a:ext cx="9053354" cy="4003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5500">
                <a:ln w="9525" cap="flat">
                  <a:solidFill>
                    <a:srgbClr val="C00000"/>
                  </a:solidFill>
                  <a:prstDash val="solid"/>
                  <a:round/>
                </a:ln>
                <a:latin typeface="KaiTi"/>
                <a:ea typeface="KaiTi"/>
                <a:cs typeface="KaiTi"/>
                <a:sym typeface="KaiTi"/>
              </a:defRPr>
            </a:pPr>
            <a:r>
              <a:t>主，我讚美祢，一生歌頌祢</a:t>
            </a:r>
          </a:p>
          <a:p>
            <a:pPr algn="ctr">
              <a:defRPr sz="5500">
                <a:ln w="9525" cap="flat">
                  <a:solidFill>
                    <a:srgbClr val="C00000"/>
                  </a:solidFill>
                  <a:prstDash val="solid"/>
                  <a:round/>
                </a:ln>
                <a:latin typeface="KaiTi"/>
                <a:ea typeface="KaiTi"/>
                <a:cs typeface="KaiTi"/>
                <a:sym typeface="KaiTi"/>
              </a:defRPr>
            </a:pPr>
            <a:r>
              <a:t>主啊，有誰能像祢</a:t>
            </a:r>
          </a:p>
          <a:p>
            <a:pPr algn="ctr">
              <a:defRPr sz="5500">
                <a:ln w="9525" cap="flat">
                  <a:solidFill>
                    <a:srgbClr val="C00000"/>
                  </a:solidFill>
                  <a:prstDash val="solid"/>
                  <a:round/>
                </a:ln>
                <a:latin typeface="KaiTi"/>
                <a:ea typeface="KaiTi"/>
                <a:cs typeface="KaiTi"/>
                <a:sym typeface="KaiTi"/>
              </a:defRPr>
            </a:pPr>
            <a:r>
              <a:t>主，我敬拜祢，滿心感謝祢</a:t>
            </a:r>
          </a:p>
          <a:p>
            <a:pPr algn="ctr">
              <a:defRPr sz="5500">
                <a:ln w="9525" cap="flat">
                  <a:solidFill>
                    <a:srgbClr val="C00000"/>
                  </a:solidFill>
                  <a:prstDash val="solid"/>
                  <a:round/>
                </a:ln>
                <a:latin typeface="KaiTi"/>
                <a:ea typeface="KaiTi"/>
                <a:cs typeface="KaiTi"/>
                <a:sym typeface="KaiTi"/>
              </a:defRPr>
            </a:pPr>
            <a:r>
              <a:t>唯願一生事奉祢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226</Words>
  <Application>Microsoft Macintosh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KaiTi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Fan, Shenghua</dc:creator>
  <cp:lastModifiedBy>Fan, Shenghua</cp:lastModifiedBy>
  <cp:revision>4</cp:revision>
  <dcterms:created xsi:type="dcterms:W3CDTF">2022-11-15T20:19:01Z</dcterms:created>
  <dcterms:modified xsi:type="dcterms:W3CDTF">2022-11-15T20:30:19Z</dcterms:modified>
</cp:coreProperties>
</file>